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8" r:id="rId8"/>
    <p:sldId id="262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90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bilde logo vipps web 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3369" y="5999304"/>
            <a:ext cx="3938155" cy="536529"/>
          </a:xfrm>
        </p:spPr>
        <p:txBody>
          <a:bodyPr anchor="t"/>
          <a:lstStyle>
            <a:lvl1pPr marL="0" indent="0" algn="ctr">
              <a:buNone/>
              <a:defRPr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Adranorge.no</a:t>
            </a:r>
            <a:endParaRPr lang="en-US" dirty="0"/>
          </a:p>
        </p:txBody>
      </p:sp>
      <p:pic>
        <p:nvPicPr>
          <p:cNvPr id="8" name="Bild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71" y="1976760"/>
            <a:ext cx="9125859" cy="2703395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410" y="6219179"/>
            <a:ext cx="1388555" cy="31665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9" y="6026415"/>
            <a:ext cx="528435" cy="50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04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2:3 med tekst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339018" y="551468"/>
            <a:ext cx="8630416" cy="575361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52311" y="1280160"/>
            <a:ext cx="2743201" cy="42062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3050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4:5 med tekst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339017" y="551468"/>
            <a:ext cx="7201053" cy="5760842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3459" y="1280160"/>
            <a:ext cx="3892054" cy="42062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490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åpen med tekst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3459" y="1280160"/>
            <a:ext cx="3892054" cy="42062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3644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en plasshold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02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16:9 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/>
          <p:cNvSpPr>
            <a:spLocks noGrp="1"/>
          </p:cNvSpPr>
          <p:nvPr>
            <p:ph type="media" sz="quarter" idx="10"/>
          </p:nvPr>
        </p:nvSpPr>
        <p:spPr>
          <a:xfrm>
            <a:off x="515937" y="349249"/>
            <a:ext cx="10391241" cy="5845073"/>
          </a:xfrm>
        </p:spPr>
        <p:txBody>
          <a:bodyPr/>
          <a:lstStyle/>
          <a:p>
            <a:r>
              <a:rPr lang="nb-NO" smtClean="0"/>
              <a:t>Klikk ikonet for å legge til media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29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16:9 full 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/>
          <p:cNvSpPr>
            <a:spLocks noGrp="1"/>
          </p:cNvSpPr>
          <p:nvPr>
            <p:ph type="media" sz="quarter" idx="10"/>
          </p:nvPr>
        </p:nvSpPr>
        <p:spPr>
          <a:xfrm>
            <a:off x="-6629" y="1"/>
            <a:ext cx="12192000" cy="6858000"/>
          </a:xfrm>
        </p:spPr>
        <p:txBody>
          <a:bodyPr/>
          <a:lstStyle/>
          <a:p>
            <a:r>
              <a:rPr lang="nb-NO" smtClean="0"/>
              <a:t>Klikk ikonet for å legge til media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213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Åp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3369" y="5999304"/>
            <a:ext cx="3938155" cy="536529"/>
          </a:xfrm>
        </p:spPr>
        <p:txBody>
          <a:bodyPr anchor="t"/>
          <a:lstStyle>
            <a:lvl1pPr marL="0" indent="0" algn="ctr">
              <a:buNone/>
              <a:defRPr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Adranorge.no</a:t>
            </a:r>
            <a:endParaRPr lang="en-US" dirty="0"/>
          </a:p>
        </p:txBody>
      </p:sp>
      <p:pic>
        <p:nvPicPr>
          <p:cNvPr id="8" name="Bild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71" y="1976760"/>
            <a:ext cx="9125859" cy="270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7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652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1858298"/>
            <a:ext cx="8946541" cy="4390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pic>
        <p:nvPicPr>
          <p:cNvPr id="13" name="Bilde 12"/>
          <p:cNvPicPr>
            <a:picLocks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578" y="5592305"/>
            <a:ext cx="779385" cy="88223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5" r:id="rId4"/>
    <p:sldLayoutId id="2147483676" r:id="rId5"/>
    <p:sldLayoutId id="2147483679" r:id="rId6"/>
    <p:sldLayoutId id="2147483680" r:id="rId7"/>
    <p:sldLayoutId id="2147483681" r:id="rId8"/>
    <p:sldLayoutId id="2147483682" r:id="rId9"/>
    <p:sldLayoutId id="2147483678" r:id="rId10"/>
    <p:sldLayoutId id="2147483652" r:id="rId11"/>
    <p:sldLayoutId id="2147483669" r:id="rId12"/>
    <p:sldLayoutId id="2147483670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30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6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77785" y="1297675"/>
            <a:ext cx="8439421" cy="3329581"/>
          </a:xfrm>
        </p:spPr>
        <p:txBody>
          <a:bodyPr/>
          <a:lstStyle/>
          <a:p>
            <a:r>
              <a:rPr lang="nb-NO" sz="5400" dirty="0" smtClean="0"/>
              <a:t>Traumer i klasserommet. Erfaringer fra lærere i Sør-Sudan.</a:t>
            </a:r>
            <a:endParaRPr lang="nb-NO" sz="54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3319" y="5227756"/>
            <a:ext cx="8825658" cy="861420"/>
          </a:xfrm>
        </p:spPr>
        <p:txBody>
          <a:bodyPr/>
          <a:lstStyle/>
          <a:p>
            <a:pPr algn="r"/>
            <a:r>
              <a:rPr lang="nb-NO" dirty="0" smtClean="0"/>
              <a:t>Lena sømme</a:t>
            </a:r>
            <a:r>
              <a:rPr lang="nb-NO" dirty="0" smtClean="0"/>
              <a:t>, </a:t>
            </a:r>
            <a:r>
              <a:rPr lang="nb-NO" dirty="0" smtClean="0"/>
              <a:t>ADRA Norge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80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Erfaringer fra lærere i Sør-Sudan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03312" y="1858298"/>
            <a:ext cx="9855840" cy="43901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3. </a:t>
            </a:r>
            <a:r>
              <a:rPr lang="nb-NO" dirty="0" smtClean="0"/>
              <a:t>Bruk </a:t>
            </a:r>
            <a:r>
              <a:rPr lang="nb-NO" dirty="0"/>
              <a:t>empati for å skape trygge </a:t>
            </a:r>
            <a:r>
              <a:rPr lang="nb-NO" dirty="0" smtClean="0"/>
              <a:t>rammer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«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Feel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empathy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with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the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kids 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by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showing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that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you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even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share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the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pain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together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.»</a:t>
            </a:r>
          </a:p>
          <a:p>
            <a:endParaRPr lang="nb-NO" i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«Group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then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and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share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stories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with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them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Allow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them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as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well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to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share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their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own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stories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 Let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them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feel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free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to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laugh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and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get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relieved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.»</a:t>
            </a:r>
          </a:p>
          <a:p>
            <a:pPr algn="r"/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3807883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929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1" y="207059"/>
            <a:ext cx="9773621" cy="6483169"/>
          </a:xfrm>
        </p:spPr>
      </p:pic>
    </p:spTree>
    <p:extLst>
      <p:ext uri="{BB962C8B-B14F-4D97-AF65-F5344CB8AC3E}">
        <p14:creationId xmlns:p14="http://schemas.microsoft.com/office/powerpoint/2010/main" val="2624629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04" y="0"/>
            <a:ext cx="10354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09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05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Traumeinformert læring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Traumer tas med inn i skolehverdagen </a:t>
            </a:r>
          </a:p>
          <a:p>
            <a:endParaRPr lang="nb-NO" dirty="0"/>
          </a:p>
          <a:p>
            <a:pPr algn="r"/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«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Sometimes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the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teacher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mistrust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and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fail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to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teach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properly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due to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unruly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behaviour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of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the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traumatized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children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.»</a:t>
            </a:r>
          </a:p>
          <a:p>
            <a:pPr algn="r"/>
            <a:endParaRPr lang="nb-NO" i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Teachers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think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that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children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are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«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pretending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or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mishabving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purposfully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» and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some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think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they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are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«dull,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lazy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and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stubborn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or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undisciplined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»</a:t>
            </a:r>
            <a:endParaRPr lang="nb-NO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99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Traumeinformert læring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b-NO" dirty="0" smtClean="0"/>
              <a:t>Gjenkjenn for forstå symptomer på traumer og reaksjoner fra traumer</a:t>
            </a:r>
          </a:p>
          <a:p>
            <a:pPr marL="514350" indent="-514350">
              <a:buAutoNum type="arabicPeriod"/>
            </a:pPr>
            <a:r>
              <a:rPr lang="nb-NO" dirty="0" smtClean="0"/>
              <a:t>Forstå din egen «traumehistorie»</a:t>
            </a:r>
          </a:p>
          <a:p>
            <a:pPr marL="514350" indent="-514350">
              <a:buAutoNum type="arabicPeriod"/>
            </a:pPr>
            <a:r>
              <a:rPr lang="nb-NO" dirty="0" smtClean="0"/>
              <a:t>Bruk empati for å skape trygge rammer</a:t>
            </a:r>
          </a:p>
        </p:txBody>
      </p:sp>
    </p:spTree>
    <p:extLst>
      <p:ext uri="{BB962C8B-B14F-4D97-AF65-F5344CB8AC3E}">
        <p14:creationId xmlns:p14="http://schemas.microsoft.com/office/powerpoint/2010/main" val="3142398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Erfaringer fra lærere i Sør-Sudan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smtClean="0"/>
              <a:t>14 lærere ved seks skoler ble intervjuet av ADRA South Sudan. </a:t>
            </a:r>
          </a:p>
          <a:p>
            <a:r>
              <a:rPr lang="nb-NO" dirty="0" smtClean="0"/>
              <a:t>De fleste lærerne har klasser på 50 – 70 elever, og identifiserte traumer hos mindre enn 10% av elevene.</a:t>
            </a:r>
          </a:p>
          <a:p>
            <a:pPr lvl="1"/>
            <a:r>
              <a:rPr lang="nb-NO" dirty="0" smtClean="0"/>
              <a:t>Indikasjon på at jo større klassene er, jo mindre andel av elevene blir identifisert med symptomer på traumer (variasjon på 3% til 60%)</a:t>
            </a:r>
          </a:p>
          <a:p>
            <a:r>
              <a:rPr lang="nb-NO" dirty="0" smtClean="0"/>
              <a:t>86% av lærerne kunne beskrive traumatiske hendelser som elevene hadde vært utsatt for</a:t>
            </a:r>
            <a:endParaRPr lang="nb-NO" dirty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083785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Erfaringer fra lærere i Sør-Sudan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03312" y="1858298"/>
            <a:ext cx="9746658" cy="440602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nb-NO" dirty="0" smtClean="0"/>
              <a:t>Gjenkjenn </a:t>
            </a:r>
            <a:r>
              <a:rPr lang="nb-NO" dirty="0"/>
              <a:t>for forstå symptomer på traumer og reaksjoner fra </a:t>
            </a:r>
            <a:r>
              <a:rPr lang="nb-NO" dirty="0" smtClean="0"/>
              <a:t>traumer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«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fear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and anger»</a:t>
            </a:r>
            <a:endParaRPr lang="nb-NO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«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poor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performance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»</a:t>
            </a:r>
          </a:p>
          <a:p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«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shy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»</a:t>
            </a:r>
          </a:p>
          <a:p>
            <a:pPr algn="r"/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«feeling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inferior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»</a:t>
            </a:r>
          </a:p>
          <a:p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«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hopelessness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»</a:t>
            </a:r>
          </a:p>
          <a:p>
            <a:pPr algn="r"/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«loss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of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appetite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»</a:t>
            </a:r>
            <a:endParaRPr lang="nb-NO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39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Erfaringer fra lærere i Sør-Sudan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03312" y="1858298"/>
            <a:ext cx="9787601" cy="4390102"/>
          </a:xfrm>
        </p:spPr>
        <p:txBody>
          <a:bodyPr/>
          <a:lstStyle/>
          <a:p>
            <a:pPr marL="0" indent="0">
              <a:buNone/>
            </a:pPr>
            <a:r>
              <a:rPr lang="nb-NO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2. </a:t>
            </a:r>
            <a:r>
              <a:rPr lang="nb-NO" dirty="0" smtClean="0"/>
              <a:t>Forstå din egen «traumehistorie»</a:t>
            </a:r>
          </a:p>
          <a:p>
            <a:pPr marL="0" indent="0">
              <a:buNone/>
            </a:pPr>
            <a:endParaRPr lang="nb-NO" dirty="0" smtClean="0"/>
          </a:p>
          <a:p>
            <a:pPr algn="r"/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«The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knowledge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about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trauma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helped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me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a lot to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heal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from my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own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trauma and to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give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counselling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to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others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who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are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suffering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as </a:t>
            </a:r>
            <a:r>
              <a:rPr lang="nb-NO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well</a:t>
            </a:r>
            <a:r>
              <a:rPr lang="nb-NO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.»</a:t>
            </a:r>
            <a:endParaRPr lang="nb-NO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99884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RA Grønn mal.potx" id="{16F92D18-0C7C-4648-998A-017A1FDBFFCD}" vid="{1EA50F0A-8AA7-4528-9D1A-00537690F5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ADRA Grønn mal</Template>
  <TotalTime>178</TotalTime>
  <Words>310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Ion</vt:lpstr>
      <vt:lpstr>Traumer i klasserommet. Erfaringer fra lærere i Sør-Sudan.</vt:lpstr>
      <vt:lpstr>PowerPoint-presentasjon</vt:lpstr>
      <vt:lpstr>PowerPoint-presentasjon</vt:lpstr>
      <vt:lpstr>PowerPoint-presentasjon</vt:lpstr>
      <vt:lpstr>Traumeinformert læring</vt:lpstr>
      <vt:lpstr>Traumeinformert læring</vt:lpstr>
      <vt:lpstr>Erfaringer fra lærere i Sør-Sudan</vt:lpstr>
      <vt:lpstr>Erfaringer fra lærere i Sør-Sudan </vt:lpstr>
      <vt:lpstr>Erfaringer fra lærere i Sør-Sudan </vt:lpstr>
      <vt:lpstr>Erfaringer fra lærere i Sør-Sudan </vt:lpstr>
      <vt:lpstr>PowerPoint-presentasjon</vt:lpstr>
    </vt:vector>
  </TitlesOfParts>
  <Company>Syvendedags Adventistkirken, Den norske union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Traumer i klasserommet. Erfaringer fra lærere i Sør-Sudan</dc:title>
  <dc:creator>Lena Sømme</dc:creator>
  <cp:lastModifiedBy>Lena Sømme</cp:lastModifiedBy>
  <cp:revision>13</cp:revision>
  <dcterms:created xsi:type="dcterms:W3CDTF">2018-11-21T11:53:40Z</dcterms:created>
  <dcterms:modified xsi:type="dcterms:W3CDTF">2018-11-21T17:00:26Z</dcterms:modified>
</cp:coreProperties>
</file>