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8" r:id="rId5"/>
    <p:sldId id="261" r:id="rId6"/>
    <p:sldId id="257" r:id="rId7"/>
    <p:sldId id="262" r:id="rId8"/>
    <p:sldId id="264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94660"/>
  </p:normalViewPr>
  <p:slideViewPr>
    <p:cSldViewPr snapToGrid="0">
      <p:cViewPr varScale="1">
        <p:scale>
          <a:sx n="46" d="100"/>
          <a:sy n="46" d="100"/>
        </p:scale>
        <p:origin x="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4857-D218-46BF-AC6C-D13BE650128B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A195-3663-4B6C-84FB-835077D12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255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4857-D218-46BF-AC6C-D13BE650128B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A195-3663-4B6C-84FB-835077D12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508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4857-D218-46BF-AC6C-D13BE650128B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A195-3663-4B6C-84FB-835077D12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668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4857-D218-46BF-AC6C-D13BE650128B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A195-3663-4B6C-84FB-835077D12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21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4857-D218-46BF-AC6C-D13BE650128B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A195-3663-4B6C-84FB-835077D12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84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4857-D218-46BF-AC6C-D13BE650128B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A195-3663-4B6C-84FB-835077D12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998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4857-D218-46BF-AC6C-D13BE650128B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A195-3663-4B6C-84FB-835077D12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232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4857-D218-46BF-AC6C-D13BE650128B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A195-3663-4B6C-84FB-835077D12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17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4857-D218-46BF-AC6C-D13BE650128B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A195-3663-4B6C-84FB-835077D12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80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4857-D218-46BF-AC6C-D13BE650128B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A195-3663-4B6C-84FB-835077D12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298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4857-D218-46BF-AC6C-D13BE650128B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A195-3663-4B6C-84FB-835077D12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535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54857-D218-46BF-AC6C-D13BE650128B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2A195-3663-4B6C-84FB-835077D12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52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35528" y="207963"/>
            <a:ext cx="7848599" cy="2387600"/>
          </a:xfrm>
        </p:spPr>
        <p:txBody>
          <a:bodyPr/>
          <a:lstStyle/>
          <a:p>
            <a:r>
              <a:rPr lang="nb-NO" b="1" dirty="0" smtClean="0">
                <a:solidFill>
                  <a:schemeClr val="accent4">
                    <a:lumMod val="75000"/>
                  </a:schemeClr>
                </a:solidFill>
              </a:rPr>
              <a:t>Ta utgangspunkt i konteksten</a:t>
            </a:r>
            <a:endParaRPr lang="nb-NO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4890511"/>
            <a:ext cx="9144000" cy="1655762"/>
          </a:xfrm>
        </p:spPr>
        <p:txBody>
          <a:bodyPr/>
          <a:lstStyle/>
          <a:p>
            <a:r>
              <a:rPr lang="nb-NO" sz="2800" b="1" dirty="0" smtClean="0">
                <a:solidFill>
                  <a:schemeClr val="accent4">
                    <a:lumMod val="50000"/>
                  </a:schemeClr>
                </a:solidFill>
              </a:rPr>
              <a:t>Tilgang til psykisk helse behandling på helsepostene i Nepal</a:t>
            </a:r>
          </a:p>
          <a:p>
            <a:r>
              <a:rPr lang="nb-NO" dirty="0" smtClean="0">
                <a:solidFill>
                  <a:schemeClr val="accent4">
                    <a:lumMod val="50000"/>
                  </a:schemeClr>
                </a:solidFill>
              </a:rPr>
              <a:t>Ingun </a:t>
            </a:r>
            <a:r>
              <a:rPr lang="nb-NO" dirty="0" err="1" smtClean="0">
                <a:solidFill>
                  <a:schemeClr val="accent4">
                    <a:lumMod val="50000"/>
                  </a:schemeClr>
                </a:solidFill>
              </a:rPr>
              <a:t>Møgedal</a:t>
            </a:r>
            <a:r>
              <a:rPr lang="nb-NO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b-NO" dirty="0" err="1" smtClean="0">
                <a:solidFill>
                  <a:schemeClr val="accent4">
                    <a:lumMod val="50000"/>
                  </a:schemeClr>
                </a:solidFill>
              </a:rPr>
              <a:t>Brustugun</a:t>
            </a:r>
            <a:endParaRPr lang="nb-NO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9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6211830" y="358088"/>
            <a:ext cx="2019868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UMN </a:t>
            </a:r>
            <a:r>
              <a:rPr lang="nb-NO" dirty="0" err="1" smtClean="0"/>
              <a:t>leadership</a:t>
            </a:r>
            <a:r>
              <a:rPr lang="nb-NO" dirty="0" smtClean="0"/>
              <a:t> team</a:t>
            </a:r>
            <a:endParaRPr lang="nb-NO" dirty="0"/>
          </a:p>
        </p:txBody>
      </p:sp>
      <p:sp>
        <p:nvSpPr>
          <p:cNvPr id="6" name="Ellipse 5"/>
          <p:cNvSpPr/>
          <p:nvPr/>
        </p:nvSpPr>
        <p:spPr>
          <a:xfrm>
            <a:off x="4447855" y="1424887"/>
            <a:ext cx="5547815" cy="111359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UMN mental </a:t>
            </a:r>
            <a:r>
              <a:rPr lang="nb-NO" dirty="0" err="1" smtClean="0"/>
              <a:t>health</a:t>
            </a:r>
            <a:r>
              <a:rPr lang="nb-NO" dirty="0" smtClean="0"/>
              <a:t> team Kathmandu</a:t>
            </a:r>
          </a:p>
          <a:p>
            <a:pPr algn="ctr"/>
            <a:r>
              <a:rPr lang="nb-NO" dirty="0" err="1" smtClean="0"/>
              <a:t>Taranath</a:t>
            </a:r>
            <a:r>
              <a:rPr lang="nb-NO" dirty="0" smtClean="0"/>
              <a:t> </a:t>
            </a:r>
            <a:r>
              <a:rPr lang="nb-NO" dirty="0" err="1" smtClean="0"/>
              <a:t>Acharya</a:t>
            </a:r>
            <a:r>
              <a:rPr lang="nb-NO" dirty="0" smtClean="0"/>
              <a:t> - </a:t>
            </a:r>
            <a:r>
              <a:rPr lang="nb-NO" dirty="0" err="1" smtClean="0"/>
              <a:t>teamleader</a:t>
            </a:r>
            <a:endParaRPr lang="nb-NO" dirty="0" smtClean="0"/>
          </a:p>
          <a:p>
            <a:pPr algn="ctr"/>
            <a:r>
              <a:rPr lang="nb-NO" dirty="0" err="1" smtClean="0"/>
              <a:t>Shristee</a:t>
            </a:r>
            <a:r>
              <a:rPr lang="nb-NO" dirty="0" smtClean="0"/>
              <a:t> </a:t>
            </a:r>
            <a:r>
              <a:rPr lang="nb-NO" dirty="0" err="1" smtClean="0"/>
              <a:t>Lamichane</a:t>
            </a:r>
            <a:r>
              <a:rPr lang="nb-NO" dirty="0" smtClean="0"/>
              <a:t>– program manager</a:t>
            </a:r>
            <a:endParaRPr lang="nb-NO" dirty="0"/>
          </a:p>
        </p:txBody>
      </p:sp>
      <p:sp>
        <p:nvSpPr>
          <p:cNvPr id="7" name="Ellipse 6"/>
          <p:cNvSpPr/>
          <p:nvPr/>
        </p:nvSpPr>
        <p:spPr>
          <a:xfrm>
            <a:off x="5515794" y="2642085"/>
            <a:ext cx="341194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UMN </a:t>
            </a:r>
            <a:r>
              <a:rPr lang="nb-NO" dirty="0" err="1" smtClean="0"/>
              <a:t>cluster</a:t>
            </a:r>
            <a:r>
              <a:rPr lang="nb-NO" dirty="0" smtClean="0"/>
              <a:t> </a:t>
            </a:r>
            <a:r>
              <a:rPr lang="nb-NO" dirty="0" err="1" smtClean="0"/>
              <a:t>office</a:t>
            </a:r>
            <a:endParaRPr lang="nb-NO" dirty="0" smtClean="0"/>
          </a:p>
          <a:p>
            <a:pPr algn="ctr"/>
            <a:r>
              <a:rPr lang="nb-NO" dirty="0" err="1" smtClean="0"/>
              <a:t>Local</a:t>
            </a:r>
            <a:r>
              <a:rPr lang="nb-NO" dirty="0" smtClean="0"/>
              <a:t> program </a:t>
            </a:r>
            <a:r>
              <a:rPr lang="nb-NO" dirty="0" err="1" smtClean="0"/>
              <a:t>officer</a:t>
            </a:r>
            <a:endParaRPr lang="nb-NO" dirty="0"/>
          </a:p>
        </p:txBody>
      </p:sp>
      <p:sp>
        <p:nvSpPr>
          <p:cNvPr id="8" name="Undertittel 7"/>
          <p:cNvSpPr>
            <a:spLocks noGrp="1"/>
          </p:cNvSpPr>
          <p:nvPr>
            <p:ph type="subTitle" idx="1"/>
          </p:nvPr>
        </p:nvSpPr>
        <p:spPr>
          <a:xfrm>
            <a:off x="5199620" y="3763691"/>
            <a:ext cx="4044287" cy="10109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r>
              <a:rPr lang="nb-NO" dirty="0" err="1" smtClean="0"/>
              <a:t>Local</a:t>
            </a:r>
            <a:r>
              <a:rPr lang="nb-NO" dirty="0" smtClean="0"/>
              <a:t> NGO</a:t>
            </a:r>
          </a:p>
          <a:p>
            <a:r>
              <a:rPr lang="nb-NO" dirty="0" smtClean="0"/>
              <a:t>Project </a:t>
            </a:r>
            <a:r>
              <a:rPr lang="nb-NO" dirty="0" err="1" smtClean="0"/>
              <a:t>coordinator</a:t>
            </a:r>
            <a:endParaRPr lang="nb-NO" dirty="0"/>
          </a:p>
        </p:txBody>
      </p:sp>
      <p:sp>
        <p:nvSpPr>
          <p:cNvPr id="9" name="Ellipse 8"/>
          <p:cNvSpPr/>
          <p:nvPr/>
        </p:nvSpPr>
        <p:spPr>
          <a:xfrm>
            <a:off x="4015015" y="5542605"/>
            <a:ext cx="1364776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Health </a:t>
            </a:r>
            <a:r>
              <a:rPr lang="nb-NO" dirty="0" err="1" smtClean="0"/>
              <a:t>workers</a:t>
            </a:r>
            <a:endParaRPr lang="nb-NO" dirty="0"/>
          </a:p>
        </p:txBody>
      </p:sp>
      <p:sp>
        <p:nvSpPr>
          <p:cNvPr id="10" name="Ellipse 9"/>
          <p:cNvSpPr/>
          <p:nvPr/>
        </p:nvSpPr>
        <p:spPr>
          <a:xfrm>
            <a:off x="6583729" y="5542605"/>
            <a:ext cx="1276066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Psychosocial</a:t>
            </a:r>
            <a:r>
              <a:rPr lang="nb-NO" dirty="0" smtClean="0"/>
              <a:t> </a:t>
            </a:r>
            <a:r>
              <a:rPr lang="nb-NO" dirty="0" err="1" smtClean="0"/>
              <a:t>worker</a:t>
            </a:r>
            <a:endParaRPr lang="nb-NO" dirty="0"/>
          </a:p>
        </p:txBody>
      </p:sp>
      <p:sp>
        <p:nvSpPr>
          <p:cNvPr id="11" name="Ellipse 10"/>
          <p:cNvSpPr/>
          <p:nvPr/>
        </p:nvSpPr>
        <p:spPr>
          <a:xfrm>
            <a:off x="334500" y="5496452"/>
            <a:ext cx="2101755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FCHV from all </a:t>
            </a:r>
            <a:r>
              <a:rPr lang="nb-NO" dirty="0" err="1" smtClean="0"/>
              <a:t>wards</a:t>
            </a:r>
            <a:r>
              <a:rPr lang="nb-NO" dirty="0" smtClean="0"/>
              <a:t> in VDC</a:t>
            </a:r>
            <a:endParaRPr lang="nb-NO" dirty="0"/>
          </a:p>
        </p:txBody>
      </p:sp>
      <p:sp>
        <p:nvSpPr>
          <p:cNvPr id="12" name="Ellipse 11"/>
          <p:cNvSpPr/>
          <p:nvPr/>
        </p:nvSpPr>
        <p:spPr>
          <a:xfrm>
            <a:off x="2611197" y="5513696"/>
            <a:ext cx="1064526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ANM</a:t>
            </a:r>
            <a:endParaRPr lang="nb-NO" dirty="0"/>
          </a:p>
        </p:txBody>
      </p:sp>
      <p:sp>
        <p:nvSpPr>
          <p:cNvPr id="14" name="Ellipse 13"/>
          <p:cNvSpPr/>
          <p:nvPr/>
        </p:nvSpPr>
        <p:spPr>
          <a:xfrm>
            <a:off x="9839467" y="5513696"/>
            <a:ext cx="1657066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Traditional</a:t>
            </a:r>
            <a:r>
              <a:rPr lang="nb-NO" dirty="0" smtClean="0"/>
              <a:t> healers</a:t>
            </a:r>
            <a:endParaRPr lang="nb-NO" dirty="0"/>
          </a:p>
        </p:txBody>
      </p:sp>
      <p:sp>
        <p:nvSpPr>
          <p:cNvPr id="15" name="Avrundet rektangel 14"/>
          <p:cNvSpPr/>
          <p:nvPr/>
        </p:nvSpPr>
        <p:spPr>
          <a:xfrm>
            <a:off x="1054013" y="1829845"/>
            <a:ext cx="3250182" cy="5359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Regional hospitals</a:t>
            </a:r>
          </a:p>
          <a:p>
            <a:pPr algn="ctr"/>
            <a:r>
              <a:rPr lang="nb-NO" sz="1200" dirty="0" smtClean="0"/>
              <a:t>(5) OPD and IPD</a:t>
            </a:r>
            <a:endParaRPr lang="nb-NO" sz="1200" dirty="0"/>
          </a:p>
        </p:txBody>
      </p:sp>
      <p:sp>
        <p:nvSpPr>
          <p:cNvPr id="16" name="Avrundet rektangel 15"/>
          <p:cNvSpPr/>
          <p:nvPr/>
        </p:nvSpPr>
        <p:spPr>
          <a:xfrm>
            <a:off x="834081" y="2523021"/>
            <a:ext cx="3690046" cy="6617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Zonal</a:t>
            </a:r>
            <a:r>
              <a:rPr lang="nb-NO" dirty="0" smtClean="0"/>
              <a:t> hospitals </a:t>
            </a:r>
          </a:p>
          <a:p>
            <a:pPr algn="ctr"/>
            <a:r>
              <a:rPr lang="nb-NO" sz="1200" dirty="0" smtClean="0"/>
              <a:t>(14) </a:t>
            </a:r>
            <a:r>
              <a:rPr lang="nb-NO" sz="1400" dirty="0" err="1" smtClean="0"/>
              <a:t>with</a:t>
            </a:r>
            <a:r>
              <a:rPr lang="nb-NO" sz="1400" dirty="0" smtClean="0"/>
              <a:t> </a:t>
            </a:r>
            <a:r>
              <a:rPr lang="nb-NO" sz="1400" dirty="0" err="1" smtClean="0"/>
              <a:t>psychiatric</a:t>
            </a:r>
            <a:r>
              <a:rPr lang="nb-NO" sz="1400" dirty="0" smtClean="0"/>
              <a:t> post</a:t>
            </a:r>
          </a:p>
          <a:p>
            <a:pPr algn="ctr"/>
            <a:r>
              <a:rPr lang="nb-NO" sz="1200" dirty="0" smtClean="0"/>
              <a:t>OPD and IPD</a:t>
            </a:r>
            <a:endParaRPr lang="nb-NO" sz="1200" dirty="0"/>
          </a:p>
        </p:txBody>
      </p:sp>
      <p:sp>
        <p:nvSpPr>
          <p:cNvPr id="17" name="Avrundet rektangel 16"/>
          <p:cNvSpPr/>
          <p:nvPr/>
        </p:nvSpPr>
        <p:spPr>
          <a:xfrm>
            <a:off x="1910963" y="4041272"/>
            <a:ext cx="1997167" cy="6048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District hospitals </a:t>
            </a:r>
            <a:r>
              <a:rPr lang="nb-NO" sz="1200" dirty="0" smtClean="0"/>
              <a:t>(75) OPD</a:t>
            </a:r>
            <a:endParaRPr lang="nb-NO" sz="1200" dirty="0"/>
          </a:p>
        </p:txBody>
      </p:sp>
      <p:sp>
        <p:nvSpPr>
          <p:cNvPr id="18" name="Avrundet rektangel 17"/>
          <p:cNvSpPr/>
          <p:nvPr/>
        </p:nvSpPr>
        <p:spPr>
          <a:xfrm>
            <a:off x="1779443" y="3341948"/>
            <a:ext cx="2260206" cy="5575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District </a:t>
            </a:r>
            <a:r>
              <a:rPr lang="nb-NO" dirty="0" err="1" smtClean="0"/>
              <a:t>health</a:t>
            </a:r>
            <a:r>
              <a:rPr lang="nb-NO" dirty="0" smtClean="0"/>
              <a:t> </a:t>
            </a:r>
            <a:r>
              <a:rPr lang="nb-NO" dirty="0" err="1" smtClean="0"/>
              <a:t>office</a:t>
            </a:r>
            <a:r>
              <a:rPr lang="nb-NO" dirty="0" smtClean="0"/>
              <a:t> </a:t>
            </a:r>
            <a:r>
              <a:rPr lang="nb-NO" sz="1200" dirty="0" smtClean="0"/>
              <a:t>(75)</a:t>
            </a:r>
            <a:endParaRPr lang="nb-NO" sz="1200" dirty="0"/>
          </a:p>
        </p:txBody>
      </p:sp>
      <p:sp>
        <p:nvSpPr>
          <p:cNvPr id="19" name="Avrundet rektangel 18"/>
          <p:cNvSpPr/>
          <p:nvPr/>
        </p:nvSpPr>
        <p:spPr>
          <a:xfrm>
            <a:off x="1804079" y="4762740"/>
            <a:ext cx="2210937" cy="5270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VDC </a:t>
            </a:r>
            <a:r>
              <a:rPr lang="nb-NO" dirty="0" err="1" smtClean="0"/>
              <a:t>health</a:t>
            </a:r>
            <a:r>
              <a:rPr lang="nb-NO" dirty="0" smtClean="0"/>
              <a:t> </a:t>
            </a:r>
            <a:r>
              <a:rPr lang="nb-NO" dirty="0" err="1" smtClean="0"/>
              <a:t>facility</a:t>
            </a:r>
            <a:r>
              <a:rPr lang="nb-NO" dirty="0" smtClean="0"/>
              <a:t> </a:t>
            </a:r>
            <a:r>
              <a:rPr lang="nb-NO" sz="1200" dirty="0" err="1" smtClean="0"/>
              <a:t>with</a:t>
            </a:r>
            <a:r>
              <a:rPr lang="nb-NO" sz="1200" dirty="0" smtClean="0"/>
              <a:t> 9 </a:t>
            </a:r>
            <a:r>
              <a:rPr lang="nb-NO" sz="1200" dirty="0" err="1" smtClean="0"/>
              <a:t>wards</a:t>
            </a:r>
            <a:endParaRPr lang="nb-NO" sz="1200" dirty="0"/>
          </a:p>
        </p:txBody>
      </p:sp>
      <p:sp>
        <p:nvSpPr>
          <p:cNvPr id="20" name="Avrundet rektangel 19"/>
          <p:cNvSpPr/>
          <p:nvPr/>
        </p:nvSpPr>
        <p:spPr>
          <a:xfrm>
            <a:off x="1874614" y="1200697"/>
            <a:ext cx="2033516" cy="4776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National hospitals</a:t>
            </a:r>
            <a:endParaRPr lang="nb-NO" dirty="0"/>
          </a:p>
        </p:txBody>
      </p:sp>
      <p:sp>
        <p:nvSpPr>
          <p:cNvPr id="21" name="Avrundet rektangel 20"/>
          <p:cNvSpPr/>
          <p:nvPr/>
        </p:nvSpPr>
        <p:spPr>
          <a:xfrm>
            <a:off x="1207825" y="358087"/>
            <a:ext cx="1385249" cy="6246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Goverment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2" name="Avrundet rektangel 21"/>
          <p:cNvSpPr/>
          <p:nvPr/>
        </p:nvSpPr>
        <p:spPr>
          <a:xfrm>
            <a:off x="3261526" y="337056"/>
            <a:ext cx="1506979" cy="6291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University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3" name="Avrundet rektangel 22"/>
          <p:cNvSpPr/>
          <p:nvPr/>
        </p:nvSpPr>
        <p:spPr>
          <a:xfrm>
            <a:off x="10210799" y="337056"/>
            <a:ext cx="102130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Private </a:t>
            </a:r>
            <a:r>
              <a:rPr lang="nb-NO" dirty="0" err="1" smtClean="0"/>
              <a:t>medical</a:t>
            </a:r>
            <a:r>
              <a:rPr lang="nb-NO" dirty="0" smtClean="0"/>
              <a:t> colleges </a:t>
            </a:r>
            <a:endParaRPr lang="nb-NO" dirty="0"/>
          </a:p>
        </p:txBody>
      </p:sp>
      <p:sp>
        <p:nvSpPr>
          <p:cNvPr id="24" name="Avrundet rektangel 23"/>
          <p:cNvSpPr/>
          <p:nvPr/>
        </p:nvSpPr>
        <p:spPr>
          <a:xfrm>
            <a:off x="10264251" y="1526796"/>
            <a:ext cx="96785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Private </a:t>
            </a:r>
            <a:r>
              <a:rPr lang="nb-NO" dirty="0" err="1" smtClean="0"/>
              <a:t>IPD’s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5" name="Avrundet rektangel 24"/>
          <p:cNvSpPr/>
          <p:nvPr/>
        </p:nvSpPr>
        <p:spPr>
          <a:xfrm>
            <a:off x="10290978" y="2706338"/>
            <a:ext cx="94112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Private </a:t>
            </a:r>
            <a:r>
              <a:rPr lang="nb-NO" dirty="0" err="1" smtClean="0"/>
              <a:t>OPD’s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6" name="Avrundet rektangel 25"/>
          <p:cNvSpPr/>
          <p:nvPr/>
        </p:nvSpPr>
        <p:spPr>
          <a:xfrm>
            <a:off x="9662614" y="3844644"/>
            <a:ext cx="2347415" cy="71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Private </a:t>
            </a:r>
            <a:r>
              <a:rPr lang="nb-NO" dirty="0" err="1" smtClean="0"/>
              <a:t>psychiatrists</a:t>
            </a:r>
            <a:r>
              <a:rPr lang="nb-NO" dirty="0" smtClean="0"/>
              <a:t> and </a:t>
            </a:r>
            <a:r>
              <a:rPr lang="nb-NO" dirty="0" err="1" smtClean="0"/>
              <a:t>psychologists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7" name="Avrundet rektangel 26"/>
          <p:cNvSpPr/>
          <p:nvPr/>
        </p:nvSpPr>
        <p:spPr>
          <a:xfrm>
            <a:off x="9662614" y="4762739"/>
            <a:ext cx="2347415" cy="5270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NGO’s</a:t>
            </a:r>
            <a:r>
              <a:rPr lang="nb-NO" dirty="0" smtClean="0"/>
              <a:t> and </a:t>
            </a:r>
            <a:r>
              <a:rPr lang="nb-NO" dirty="0" err="1" smtClean="0"/>
              <a:t>INGO’s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264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7" y="1799215"/>
            <a:ext cx="4352925" cy="4904511"/>
          </a:xfrm>
        </p:spPr>
      </p:pic>
    </p:spTree>
    <p:extLst>
      <p:ext uri="{BB962C8B-B14F-4D97-AF65-F5344CB8AC3E}">
        <p14:creationId xmlns:p14="http://schemas.microsoft.com/office/powerpoint/2010/main" val="1471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Merverdi?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08686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Tilnærming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8538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9287" y="1639491"/>
            <a:ext cx="5813425" cy="3264693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6553" y="-2566555"/>
            <a:ext cx="6858000" cy="119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9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Psykososial støtte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88948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Hva med barna?</a:t>
            </a:r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2069" y="2302273"/>
            <a:ext cx="4487862" cy="3264693"/>
          </a:xfrm>
        </p:spPr>
      </p:pic>
    </p:spTree>
    <p:extLst>
      <p:ext uri="{BB962C8B-B14F-4D97-AF65-F5344CB8AC3E}">
        <p14:creationId xmlns:p14="http://schemas.microsoft.com/office/powerpoint/2010/main" val="3088546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120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Ta utgangspunkt i konteksten</vt:lpstr>
      <vt:lpstr>PowerPoint-presentasjon</vt:lpstr>
      <vt:lpstr>PowerPoint-presentasjon</vt:lpstr>
      <vt:lpstr>Merverdi?</vt:lpstr>
      <vt:lpstr>Tilnærming</vt:lpstr>
      <vt:lpstr>PowerPoint-presentasjon</vt:lpstr>
      <vt:lpstr>Psykososial støtte</vt:lpstr>
      <vt:lpstr>Hva med barna?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 utgangspunkt i konteksten</dc:title>
  <dc:creator>Ingun</dc:creator>
  <cp:lastModifiedBy>Ingun</cp:lastModifiedBy>
  <cp:revision>5</cp:revision>
  <dcterms:created xsi:type="dcterms:W3CDTF">2018-11-22T05:47:44Z</dcterms:created>
  <dcterms:modified xsi:type="dcterms:W3CDTF">2018-11-22T06:21:44Z</dcterms:modified>
</cp:coreProperties>
</file>